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4"/>
  </p:notesMasterIdLst>
  <p:handoutMasterIdLst>
    <p:handoutMasterId r:id="rId25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794" r:id="rId15"/>
    <p:sldId id="3835" r:id="rId16"/>
    <p:sldId id="3843" r:id="rId17"/>
    <p:sldId id="3844" r:id="rId18"/>
    <p:sldId id="3845" r:id="rId19"/>
    <p:sldId id="3849" r:id="rId20"/>
    <p:sldId id="3846" r:id="rId21"/>
    <p:sldId id="3847" r:id="rId22"/>
    <p:sldId id="384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2022-11-23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27495" y="1600398"/>
            <a:ext cx="4375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다중 </a:t>
            </a:r>
            <a:r>
              <a:rPr lang="ko-KR" altLang="en-US" dirty="0" err="1"/>
              <a:t>렌더</a:t>
            </a:r>
            <a:r>
              <a:rPr lang="ko-KR" altLang="en-US" dirty="0"/>
              <a:t> 타겟을 이용한 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5462656" y="1600398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노말매핑</a:t>
            </a:r>
            <a:endParaRPr lang="en-US" altLang="ko-KR" sz="2800" dirty="0"/>
          </a:p>
          <a:p>
            <a:r>
              <a:rPr lang="ko-KR" altLang="en-US" dirty="0" err="1"/>
              <a:t>노말맵을</a:t>
            </a:r>
            <a:r>
              <a:rPr lang="ko-KR" altLang="en-US" dirty="0"/>
              <a:t> 사용하여 재질을 더욱 사실적으로 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02D1B-0931-0063-9098-E5057774521D}"/>
              </a:ext>
            </a:extLst>
          </p:cNvPr>
          <p:cNvSpPr txBox="1"/>
          <p:nvPr/>
        </p:nvSpPr>
        <p:spPr>
          <a:xfrm>
            <a:off x="727495" y="3046175"/>
            <a:ext cx="43757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DirectSound 3D</a:t>
            </a:r>
          </a:p>
          <a:p>
            <a:r>
              <a:rPr lang="ko-KR" altLang="en-US" dirty="0"/>
              <a:t>방향과 거리에 따른 입체적인 사운드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3179"/>
            <a:ext cx="4375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그림자</a:t>
            </a:r>
          </a:p>
          <a:p>
            <a:r>
              <a:rPr lang="ko-KR" altLang="en-US" dirty="0" err="1"/>
              <a:t>쉐이더</a:t>
            </a:r>
            <a:r>
              <a:rPr lang="ko-KR" altLang="en-US" dirty="0"/>
              <a:t> 매핑 기법을 이용하여 그림자를 구현한다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5462656" y="3046175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IOCP</a:t>
            </a:r>
          </a:p>
          <a:p>
            <a:r>
              <a:rPr lang="ko-KR" altLang="en-US" dirty="0" err="1"/>
              <a:t>멀티쓰레드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를 사용하여 서버 구현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5462656" y="4503179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/>
              <a:t>뷰</a:t>
            </a:r>
            <a:r>
              <a:rPr lang="en-US" altLang="ko-KR" dirty="0"/>
              <a:t>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게임플레이 내 스킬 구현</a:t>
            </a:r>
            <a:r>
              <a:rPr lang="en-US" altLang="ko-KR" dirty="0"/>
              <a:t>, </a:t>
            </a:r>
            <a:r>
              <a:rPr lang="ko-KR" altLang="en-US" dirty="0"/>
              <a:t>사운드 처리</a:t>
            </a:r>
            <a:r>
              <a:rPr lang="en-US" altLang="ko-KR" dirty="0"/>
              <a:t>, </a:t>
            </a:r>
            <a:r>
              <a:rPr lang="ko-KR" altLang="en-US" dirty="0"/>
              <a:t>외곽선 구현</a:t>
            </a:r>
            <a:br>
              <a:rPr lang="en-US" altLang="ko-KR" dirty="0"/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그림자 및 지연 조명 구현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ko-KR" altLang="en-US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7. 역할 분담 및 일정</a:t>
            </a: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269EDD-B47E-D263-10E9-D80C0998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2" y="1690688"/>
            <a:ext cx="11046496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dirty="0"/>
              <a:t>8.</a:t>
            </a:r>
            <a:r>
              <a:rPr lang="ko-KR" altLang="en-US" dirty="0"/>
              <a:t> 중간발표까지 목표</a:t>
            </a:r>
            <a:endParaRPr lang="ko-KR" altLang="en-US" kern="1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A6974-33F5-4093-A1D8-504D80F6EDB1}"/>
              </a:ext>
            </a:extLst>
          </p:cNvPr>
          <p:cNvSpPr txBox="1"/>
          <p:nvPr/>
        </p:nvSpPr>
        <p:spPr>
          <a:xfrm>
            <a:off x="2749296" y="169068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/>
              <a:t>클라이언트</a:t>
            </a:r>
            <a:endParaRPr lang="en-US" altLang="ko-KR" sz="1800" dirty="0"/>
          </a:p>
          <a:p>
            <a:pPr algn="l"/>
            <a:r>
              <a:rPr lang="ko-KR" altLang="en-US" sz="1800" dirty="0"/>
              <a:t>게임내 이펙트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조종 하는 캐릭터에 애니메이션을 적용</a:t>
            </a:r>
            <a:endParaRPr lang="en-US" altLang="ko-KR" dirty="0"/>
          </a:p>
          <a:p>
            <a:pPr algn="l"/>
            <a:r>
              <a:rPr lang="ko-KR" altLang="en-US" dirty="0"/>
              <a:t>플레이어와 </a:t>
            </a:r>
            <a:r>
              <a:rPr lang="ko-KR" altLang="en-US" dirty="0" err="1"/>
              <a:t>물체간의</a:t>
            </a:r>
            <a:r>
              <a:rPr lang="ko-KR" altLang="en-US" dirty="0"/>
              <a:t> 상호작용을 구현하여 게임플레이가 정상적으로 가능하도록 구현할 예정</a:t>
            </a:r>
            <a:endParaRPr lang="en-US" altLang="ko-KR" sz="1800" dirty="0"/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dirty="0"/>
              <a:t>서버</a:t>
            </a:r>
            <a:endParaRPr lang="en-US" altLang="ko-KR" sz="1800" dirty="0"/>
          </a:p>
          <a:p>
            <a:pPr algn="l"/>
            <a:r>
              <a:rPr lang="ko-KR" altLang="en-US" sz="1800" dirty="0"/>
              <a:t>클라이언트와 서버를 연동하고 공간분할을 이용하여 플레이어와 플레이어</a:t>
            </a:r>
            <a:r>
              <a:rPr lang="en-US" altLang="ko-KR" sz="1800" dirty="0"/>
              <a:t>, </a:t>
            </a:r>
            <a:r>
              <a:rPr lang="ko-KR" altLang="en-US" sz="1800" dirty="0"/>
              <a:t>플레이어와 맵 사이의 충돌처리를 구현할 것이다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ko-KR" altLang="en-US" dirty="0"/>
              <a:t>모델링</a:t>
            </a:r>
            <a:endParaRPr lang="en-US" altLang="ko-KR" dirty="0"/>
          </a:p>
          <a:p>
            <a:pPr algn="l"/>
            <a:r>
              <a:rPr lang="ko-KR" altLang="en-US" sz="1800" dirty="0"/>
              <a:t>텍스처 다듬기를 제외한 모든 모델링과 애니메이션을 제작</a:t>
            </a:r>
            <a:endParaRPr lang="en-US" altLang="ko-KR" sz="1800" dirty="0"/>
          </a:p>
          <a:p>
            <a:pPr algn="l"/>
            <a:endParaRPr lang="en-US" altLang="ko-KR" dirty="0">
              <a:solidFill>
                <a:schemeClr val="accent5"/>
              </a:solidFill>
            </a:endParaRPr>
          </a:p>
          <a:p>
            <a:pPr algn="l"/>
            <a:endParaRPr lang="en-US" altLang="ko-KR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1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중간발표까지 목표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751257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737</TotalTime>
  <Words>877</Words>
  <Application>Microsoft Office PowerPoint</Application>
  <PresentationFormat>와이드스크린</PresentationFormat>
  <Paragraphs>172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Fan Heiti Std B</vt:lpstr>
      <vt:lpstr>inherit</vt:lpstr>
      <vt:lpstr>Malgun Gothic</vt:lpstr>
      <vt:lpstr>Malgun Gothic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김 시인</cp:lastModifiedBy>
  <cp:revision>89</cp:revision>
  <dcterms:created xsi:type="dcterms:W3CDTF">2022-11-12T04:48:11Z</dcterms:created>
  <dcterms:modified xsi:type="dcterms:W3CDTF">2022-11-23T12:09:04Z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